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0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3493"/>
            <a:ext cx="10358120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464" y="295782"/>
            <a:ext cx="7797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 Light"/>
                <a:cs typeface="Calibri Light"/>
              </a:rPr>
              <a:t>ФГБОУ</a:t>
            </a:r>
            <a:r>
              <a:rPr sz="2000" spc="-5" dirty="0">
                <a:latin typeface="Calibri Light"/>
                <a:cs typeface="Calibri Light"/>
              </a:rPr>
              <a:t> ВО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«Российский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экономический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университет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им.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Г.В.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Плеханова»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780" y="2490597"/>
            <a:ext cx="8840470" cy="1318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5"/>
              </a:spcBef>
            </a:pPr>
            <a:r>
              <a:rPr sz="2000" spc="-5" dirty="0">
                <a:latin typeface="Calibri Light"/>
                <a:cs typeface="Calibri Light"/>
              </a:rPr>
              <a:t>Итоговый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проект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тему:</a:t>
            </a:r>
          </a:p>
          <a:p>
            <a:pPr algn="ctr">
              <a:lnSpc>
                <a:spcPts val="3165"/>
              </a:lnSpc>
            </a:pPr>
            <a:r>
              <a:rPr sz="2800" spc="-25" dirty="0" smtClean="0">
                <a:latin typeface="Calibri Light"/>
                <a:cs typeface="Calibri Light"/>
              </a:rPr>
              <a:t>«</a:t>
            </a:r>
            <a:r>
              <a:rPr lang="ru-RU" sz="2800" spc="-5" dirty="0" smtClean="0"/>
              <a:t>Интернет-магазин</a:t>
            </a:r>
            <a:r>
              <a:rPr sz="2800" spc="-20" dirty="0" smtClean="0">
                <a:latin typeface="Calibri Light"/>
                <a:cs typeface="Calibri Light"/>
              </a:rPr>
              <a:t>»</a:t>
            </a:r>
            <a:endParaRPr sz="2800" dirty="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2410"/>
              </a:spcBef>
            </a:pPr>
            <a:r>
              <a:rPr sz="2000" spc="-5" dirty="0">
                <a:latin typeface="Calibri Light"/>
                <a:cs typeface="Calibri Light"/>
              </a:rPr>
              <a:t>Программа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профессиональной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переподготовки:</a:t>
            </a:r>
            <a:r>
              <a:rPr sz="2000" spc="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Fullstack-разработка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языке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Java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2180" y="5410200"/>
            <a:ext cx="3071495" cy="13022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815"/>
              </a:spcBef>
            </a:pPr>
            <a:r>
              <a:rPr lang="ru-RU" sz="2400" spc="-5" dirty="0" smtClean="0">
                <a:latin typeface="Calibri"/>
                <a:cs typeface="Calibri"/>
              </a:rPr>
              <a:t>Адамов Арсен </a:t>
            </a:r>
            <a:r>
              <a:rPr lang="ru-RU" sz="2400" spc="-5" dirty="0" err="1" smtClean="0">
                <a:latin typeface="Calibri"/>
                <a:cs typeface="Calibri"/>
              </a:rPr>
              <a:t>Зубаилович</a:t>
            </a:r>
            <a:endParaRPr sz="2400" dirty="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720"/>
              </a:spcBef>
            </a:pPr>
            <a:r>
              <a:rPr sz="2400" spc="-30" dirty="0">
                <a:latin typeface="Calibri"/>
                <a:cs typeface="Calibri"/>
              </a:rPr>
              <a:t>Группа: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FSJ-1-22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86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Предметная</a:t>
            </a:r>
            <a:r>
              <a:rPr spc="-114" dirty="0"/>
              <a:t> </a:t>
            </a:r>
            <a:r>
              <a:rPr dirty="0"/>
              <a:t>область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05000" y="1600200"/>
            <a:ext cx="8686800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698500">
              <a:lnSpc>
                <a:spcPts val="3020"/>
              </a:lnSpc>
              <a:spcBef>
                <a:spcPts val="480"/>
              </a:spcBef>
            </a:pPr>
            <a:r>
              <a:rPr lang="ru-RU" spc="-5" dirty="0" smtClean="0"/>
              <a:t>Интернет-магазин продажа автомобильных колес (автомобильных дисков , летних и зимних шин)</a:t>
            </a:r>
            <a:endParaRPr lang="ru-RU" spc="-2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67000"/>
            <a:ext cx="9220200" cy="3904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2542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ER-модель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1" y="1142999"/>
            <a:ext cx="3810000" cy="50007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1.Посетители</a:t>
            </a:r>
            <a:r>
              <a:rPr lang="ru-RU" sz="2400" spc="-15" dirty="0" smtClean="0">
                <a:latin typeface="Calibri"/>
                <a:cs typeface="Calibri"/>
              </a:rPr>
              <a:t> (логин, пароль, роль)</a:t>
            </a:r>
          </a:p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2.Заказы </a:t>
            </a:r>
            <a:r>
              <a:rPr lang="ru-RU" sz="2400" spc="-15" dirty="0" smtClean="0">
                <a:latin typeface="Calibri"/>
                <a:cs typeface="Calibri"/>
              </a:rPr>
              <a:t>(формирует уникальный номер заказа и историю заказов</a:t>
            </a:r>
            <a:r>
              <a:rPr lang="en-US" sz="2400" spc="-15" dirty="0" smtClean="0">
                <a:latin typeface="Calibri"/>
                <a:cs typeface="Calibri"/>
              </a:rPr>
              <a:t> </a:t>
            </a:r>
            <a:r>
              <a:rPr lang="ru-RU" sz="2400" spc="-15" dirty="0" smtClean="0">
                <a:latin typeface="Calibri"/>
                <a:cs typeface="Calibri"/>
              </a:rPr>
              <a:t>)</a:t>
            </a:r>
          </a:p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3.Товары </a:t>
            </a:r>
            <a:r>
              <a:rPr lang="ru-RU" sz="2400" spc="-15" dirty="0" smtClean="0">
                <a:latin typeface="Calibri"/>
                <a:cs typeface="Calibri"/>
              </a:rPr>
              <a:t>(таблица с данными и товарах)</a:t>
            </a:r>
          </a:p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4.Фотографии товаров</a:t>
            </a:r>
          </a:p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5.Категории товаров </a:t>
            </a:r>
            <a:r>
              <a:rPr lang="ru-RU" sz="2400" spc="-15" dirty="0" smtClean="0">
                <a:latin typeface="Calibri"/>
                <a:cs typeface="Calibri"/>
              </a:rPr>
              <a:t>(распределяет на группы товары)</a:t>
            </a:r>
          </a:p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400" b="1" spc="-15" dirty="0" smtClean="0">
                <a:latin typeface="Calibri"/>
                <a:cs typeface="Calibri"/>
              </a:rPr>
              <a:t>6.Корзина заказов</a:t>
            </a:r>
            <a:endParaRPr lang="ru-RU" sz="2400" b="1" spc="-15" dirty="0">
              <a:latin typeface="Calibri"/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79" y="304800"/>
            <a:ext cx="7116253" cy="59843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200" y="381000"/>
            <a:ext cx="6773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Инструментальные</a:t>
            </a:r>
            <a:r>
              <a:rPr sz="4400" spc="-35" dirty="0">
                <a:latin typeface="Calibri Light"/>
                <a:cs typeface="Calibri Light"/>
              </a:rPr>
              <a:t> </a:t>
            </a:r>
            <a:r>
              <a:rPr sz="4400" spc="-5" dirty="0">
                <a:latin typeface="Calibri Light"/>
                <a:cs typeface="Calibri Light"/>
              </a:rPr>
              <a:t>средства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219200"/>
            <a:ext cx="10668000" cy="474232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dirty="0" smtClean="0"/>
              <a:t>SQL</a:t>
            </a:r>
            <a:r>
              <a:rPr lang="ru-RU" sz="2800" dirty="0" smtClean="0"/>
              <a:t> </a:t>
            </a:r>
            <a:r>
              <a:rPr lang="en-US" sz="2800" dirty="0" smtClean="0"/>
              <a:t>- </a:t>
            </a:r>
            <a:r>
              <a:rPr lang="ru-RU" sz="2800" dirty="0" smtClean="0"/>
              <a:t>для </a:t>
            </a:r>
            <a:r>
              <a:rPr lang="ru-RU" sz="2800" dirty="0"/>
              <a:t>создания, модификации и управления данными в реляционной базе </a:t>
            </a:r>
            <a:r>
              <a:rPr lang="ru-RU" sz="2800" dirty="0" smtClean="0"/>
              <a:t>данных</a:t>
            </a:r>
            <a:r>
              <a:rPr lang="en-US" sz="2800" dirty="0" smtClean="0"/>
              <a:t> </a:t>
            </a:r>
            <a:r>
              <a:rPr lang="ru-RU" sz="2800" dirty="0" smtClean="0"/>
              <a:t>в </a:t>
            </a:r>
            <a:r>
              <a:rPr lang="en-US" sz="2800" dirty="0" err="1" smtClean="0"/>
              <a:t>pgAdmin</a:t>
            </a:r>
            <a:r>
              <a:rPr lang="ru-RU" sz="2800" dirty="0" smtClean="0"/>
              <a:t>.</a:t>
            </a:r>
            <a:endParaRPr lang="ru-RU" sz="2800" spc="-10" dirty="0" smtClean="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spc="-10" dirty="0" smtClean="0">
                <a:latin typeface="Calibri"/>
                <a:cs typeface="Calibri"/>
              </a:rPr>
              <a:t>Backend:</a:t>
            </a: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spc="-10" dirty="0" smtClean="0">
                <a:latin typeface="Calibri"/>
                <a:cs typeface="Calibri"/>
              </a:rPr>
              <a:t>Java</a:t>
            </a:r>
            <a:r>
              <a:rPr lang="en-US" sz="2800" spc="-10" dirty="0" smtClean="0">
                <a:latin typeface="Calibri"/>
                <a:cs typeface="Calibri"/>
              </a:rPr>
              <a:t> - </a:t>
            </a:r>
            <a:r>
              <a:rPr lang="ru-RU" sz="2800" dirty="0" smtClean="0"/>
              <a:t>объектно-ориентированный </a:t>
            </a:r>
            <a:r>
              <a:rPr lang="ru-RU" sz="2800" dirty="0"/>
              <a:t>язык </a:t>
            </a:r>
            <a:r>
              <a:rPr lang="ru-RU" sz="2800" dirty="0" smtClean="0"/>
              <a:t>программирования</a:t>
            </a:r>
            <a:r>
              <a:rPr lang="en-US" sz="2800" dirty="0"/>
              <a:t>;</a:t>
            </a:r>
            <a:r>
              <a:rPr lang="ru-RU" sz="2800" dirty="0"/>
              <a:t> </a:t>
            </a:r>
            <a:endParaRPr lang="en-US" sz="2800" spc="-10" dirty="0" smtClean="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dirty="0"/>
              <a:t>Spring </a:t>
            </a:r>
            <a:r>
              <a:rPr lang="en-US" sz="2800" b="1" dirty="0" smtClean="0"/>
              <a:t>Framework</a:t>
            </a:r>
            <a:r>
              <a:rPr lang="ru-RU" sz="2800" b="1" dirty="0"/>
              <a:t> </a:t>
            </a:r>
            <a:r>
              <a:rPr lang="en-US" sz="2800" dirty="0" smtClean="0"/>
              <a:t>- </a:t>
            </a:r>
            <a:r>
              <a:rPr lang="ru-RU" sz="2800" dirty="0" err="1" smtClean="0"/>
              <a:t>фреймворк</a:t>
            </a:r>
            <a:r>
              <a:rPr lang="ru-RU" sz="2800" dirty="0" smtClean="0"/>
              <a:t> </a:t>
            </a:r>
            <a:r>
              <a:rPr lang="ru-RU" sz="2800" dirty="0"/>
              <a:t>для языка программирования </a:t>
            </a:r>
            <a:r>
              <a:rPr lang="ru-RU" sz="2800" dirty="0" err="1" smtClean="0"/>
              <a:t>Java</a:t>
            </a:r>
            <a:r>
              <a:rPr lang="en-US" sz="2800" dirty="0" smtClean="0"/>
              <a:t>;</a:t>
            </a: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dirty="0" smtClean="0"/>
              <a:t>IntelliJ IDEA </a:t>
            </a:r>
            <a:r>
              <a:rPr lang="en-US" sz="2800" dirty="0" smtClean="0"/>
              <a:t>- </a:t>
            </a:r>
            <a:r>
              <a:rPr lang="ru-RU" sz="2800" dirty="0" smtClean="0"/>
              <a:t>интегрированная </a:t>
            </a:r>
            <a:r>
              <a:rPr lang="ru-RU" sz="2800" dirty="0"/>
              <a:t>среда разработки программного </a:t>
            </a:r>
            <a:r>
              <a:rPr lang="ru-RU" sz="2800" dirty="0" smtClean="0"/>
              <a:t>обеспечения</a:t>
            </a:r>
            <a:r>
              <a:rPr lang="en-US" sz="2800" dirty="0" smtClean="0"/>
              <a:t>;</a:t>
            </a:r>
            <a:r>
              <a:rPr lang="ru-RU" sz="2800" dirty="0" smtClean="0"/>
              <a:t> </a:t>
            </a:r>
            <a:r>
              <a:rPr lang="ru-RU" sz="2800" dirty="0"/>
              <a:t> </a:t>
            </a:r>
            <a:endParaRPr lang="en-US" sz="2800" spc="-10" dirty="0" smtClean="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spc="-10" dirty="0" smtClean="0">
                <a:latin typeface="Calibri"/>
                <a:cs typeface="Calibri"/>
              </a:rPr>
              <a:t>Frontend: </a:t>
            </a: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b="1" spc="-10" dirty="0" smtClean="0">
                <a:latin typeface="Calibri"/>
                <a:cs typeface="Calibri"/>
              </a:rPr>
              <a:t>CSS</a:t>
            </a:r>
            <a:r>
              <a:rPr lang="en-US" sz="2800" spc="-10" dirty="0" smtClean="0">
                <a:latin typeface="Calibri"/>
                <a:cs typeface="Calibri"/>
              </a:rPr>
              <a:t> - </a:t>
            </a:r>
            <a:r>
              <a:rPr lang="ru-RU" sz="2800" dirty="0" smtClean="0"/>
              <a:t>каскадные </a:t>
            </a:r>
            <a:r>
              <a:rPr lang="ru-RU" sz="2800" dirty="0"/>
              <a:t>таблицы </a:t>
            </a:r>
            <a:r>
              <a:rPr lang="ru-RU" sz="2800" dirty="0" smtClean="0"/>
              <a:t>стилей</a:t>
            </a:r>
            <a:r>
              <a:rPr lang="en-US" sz="2800" dirty="0" smtClean="0"/>
              <a:t>, </a:t>
            </a:r>
            <a:r>
              <a:rPr lang="ru-RU" sz="2800" dirty="0"/>
              <a:t>описания внешнего вида </a:t>
            </a:r>
            <a:r>
              <a:rPr lang="ru-RU" sz="2800" dirty="0" smtClean="0"/>
              <a:t>веб-страницы</a:t>
            </a:r>
            <a:r>
              <a:rPr lang="en-US" sz="2800" dirty="0" smtClean="0"/>
              <a:t>.</a:t>
            </a:r>
            <a:endParaRPr lang="ru-RU" sz="2800" spc="-10" dirty="0" smtClean="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230060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Результат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9000" y="316270"/>
            <a:ext cx="8025765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ru-RU" sz="2800" spc="-10" dirty="0" smtClean="0">
                <a:latin typeface="Calibri"/>
                <a:cs typeface="Calibri"/>
              </a:rPr>
              <a:t>Видео </a:t>
            </a:r>
            <a:r>
              <a:rPr sz="2800" spc="5" dirty="0" smtClean="0">
                <a:latin typeface="Calibri"/>
                <a:cs typeface="Calibri"/>
              </a:rPr>
              <a:t> </a:t>
            </a:r>
            <a:r>
              <a:rPr sz="2800" spc="-5" dirty="0" smtClean="0">
                <a:latin typeface="Calibri"/>
                <a:cs typeface="Calibri"/>
              </a:rPr>
              <a:t>с </a:t>
            </a:r>
            <a:r>
              <a:rPr lang="ru-RU" sz="2800" spc="-5" dirty="0" smtClean="0">
                <a:latin typeface="Calibri"/>
                <a:cs typeface="Calibri"/>
              </a:rPr>
              <a:t>демонстрацией </a:t>
            </a:r>
            <a:r>
              <a:rPr lang="ru-RU" sz="2800" spc="-10" dirty="0" smtClean="0">
                <a:latin typeface="Calibri"/>
                <a:cs typeface="Calibri"/>
              </a:rPr>
              <a:t> работы интернет-магазина</a:t>
            </a:r>
            <a:endParaRPr sz="2800" dirty="0" smtClean="0">
              <a:latin typeface="Calibri"/>
              <a:cs typeface="Calibri"/>
            </a:endParaRPr>
          </a:p>
        </p:txBody>
      </p:sp>
      <p:pic>
        <p:nvPicPr>
          <p:cNvPr id="6" name="видеоролик с демонстрацией.mk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838201"/>
            <a:ext cx="9448800" cy="5326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6939" y="609676"/>
            <a:ext cx="10358120" cy="553998"/>
          </a:xfrm>
        </p:spPr>
        <p:txBody>
          <a:bodyPr/>
          <a:lstStyle/>
          <a:p>
            <a:r>
              <a:rPr lang="ru-RU" sz="3600" dirty="0" smtClean="0"/>
              <a:t>Просмотр заказов и редактирование их статуса</a:t>
            </a:r>
            <a:endParaRPr lang="ru-RU" sz="3600" dirty="0"/>
          </a:p>
        </p:txBody>
      </p:sp>
      <p:pic>
        <p:nvPicPr>
          <p:cNvPr id="5" name="Рисунок 4" descr="Просмотр списка заказов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7800"/>
            <a:ext cx="9296400" cy="50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10358120" cy="697230"/>
          </a:xfrm>
        </p:spPr>
        <p:txBody>
          <a:bodyPr/>
          <a:lstStyle/>
          <a:p>
            <a:r>
              <a:rPr lang="ru-RU" dirty="0" smtClean="0"/>
              <a:t>Информация о пользователях</a:t>
            </a:r>
            <a:endParaRPr lang="ru-RU" dirty="0"/>
          </a:p>
        </p:txBody>
      </p:sp>
      <p:pic>
        <p:nvPicPr>
          <p:cNvPr id="4" name="Рисунок 3" descr="Информация о пользователях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9448800" cy="50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2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Реализована смена роли у пользователя</a:t>
            </a:r>
            <a:endParaRPr lang="ru-RU" dirty="0"/>
          </a:p>
        </p:txBody>
      </p:sp>
      <p:pic>
        <p:nvPicPr>
          <p:cNvPr id="4" name="Рисунок 3" descr="Редактирование данных пользователя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8785327" cy="47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5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880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Заключение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902665"/>
            <a:ext cx="102374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 smtClean="0">
                <a:latin typeface="Calibri"/>
                <a:cs typeface="Calibri"/>
              </a:rPr>
              <a:t>Спасибо за внимание!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139</Words>
  <Application>Microsoft Office PowerPoint</Application>
  <PresentationFormat>Произвольный</PresentationFormat>
  <Paragraphs>30</Paragraphs>
  <Slides>9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Предметная область</vt:lpstr>
      <vt:lpstr>ER-модель</vt:lpstr>
      <vt:lpstr>Презентация PowerPoint</vt:lpstr>
      <vt:lpstr>Результат</vt:lpstr>
      <vt:lpstr>Просмотр заказов и редактирование их статуса</vt:lpstr>
      <vt:lpstr>Информация о пользователях</vt:lpstr>
      <vt:lpstr>Реализована смена роли у пользователя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Адамов Арсен Зубаилович</dc:creator>
  <cp:lastModifiedBy>Arsen Adamov</cp:lastModifiedBy>
  <cp:revision>10</cp:revision>
  <dcterms:created xsi:type="dcterms:W3CDTF">2023-04-27T15:22:30Z</dcterms:created>
  <dcterms:modified xsi:type="dcterms:W3CDTF">2023-04-28T05:41:41Z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2022-12-02T00:00:00Z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2023-04-27T00:00:00Z</vt:filetime>
  </property>
</Properties>
</file>